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6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60" y="2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0EFC2-D6C2-49C4-9EFE-4F5187B985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A5DF92-759C-4A97-851A-CB4CA73F71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40DE2A-71D3-43DC-ABE1-8C5C7335B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17805-C196-4C8E-9529-85E96805D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4A198A-A1F2-4840-8EFB-79356E003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032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F2512-D7F3-4E7E-8D10-2E9828BF7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9B0C7-EE48-4C44-882F-960E99E90B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2AE7A-31B1-4FEE-96B2-8F153DD73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87F5C4-CD53-4677-8386-589C2DBDE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1A970-5F84-495E-82E2-E2603CA87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15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FA827-3CEC-45BB-A97B-E14FECE78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E83B2C-4588-4925-BD06-598ED61138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77449-A7F9-4D0A-9D8B-DCF605773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9866B4-766F-458D-95CE-7971B8F14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D6F53-66B8-4445-AC93-44D659026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189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98D87-0CED-41A9-BC8E-52457715B3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BE0E63-9380-4925-A603-DDF0A796FA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3DF95C-FA38-4F6E-A609-2B22F64245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DEEF7F-4DFE-441C-B09B-0DE158B5E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1F13CA-E984-4339-85AF-6F422C1C7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FAA31A-CAC1-416B-A341-249906089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307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115829-8240-4692-B322-C88143BBC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E0F440-C00B-45D2-A049-253406FDA2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15DC26-C1E5-453B-940C-FA103956FE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CD3FA0-ACE6-441B-AE5E-BAAC5CD310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DBF5DE-5A32-45A7-AB95-84C87BB739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E75B15-5F9A-4C1B-90ED-07C472BC0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01FD00-3354-49F2-B023-4530C8EAF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377F3A-948E-4362-8C7B-F711C9D01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55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2AE56-1FE8-4B3E-9C36-6ADB196D4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28CCCA-A33A-4386-9ACB-4347E2B49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C71705-422A-4AA5-8B9F-6F52D0E24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E182F9-A9A6-415F-AAC9-90AF3075A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634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906D6F-8FBF-4A23-82A5-8B11BDED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C5633C-B0ED-4B9C-A193-71AC93E3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4D2B0F-6A75-4D51-A68B-070A5968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117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260E8-286A-4202-90FA-75BB4FD52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36422B-84C3-4D47-ACC2-5BD9A903F7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132ED6-AB17-43EA-AF5D-D0601691A1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9D8283-ECBE-4D07-A3D8-E0B03C3C3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252C5E-9A26-42E7-B077-D6AF949B7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31DAAD-F4E8-45DD-B739-ED1E6BBDC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299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9AA97-8445-4B02-9B02-40ACA762F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4B6556-07DC-4001-8344-9680FA242E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21392D-BE91-41DD-913F-DF00EC09C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D3C88E-F969-4C97-B298-BA88A64B9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6D0468-450F-47BA-8F87-50571E121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425CF2-E5FA-47C3-B610-A72FCDD56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492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80E37-29E6-41AA-8829-495C0757B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7EF133-0C37-415E-9A54-18B21B8B08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A4A736-84CC-4F2F-B522-E90969EAA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491C3-27C8-4650-A43C-AB3B538AC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04C76-4FAC-4413-BC4D-7F5CBDB0A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64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765BB6-164E-4373-AB24-82AAF20758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4DF7C7-2209-4B1C-8291-352F2EE06F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2C013C-2C6D-428E-BC07-ECF2395DE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F8671E-BD75-48A5-B128-41D7DC6689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EB3C0E-BE23-4D28-BE15-89009AFE5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180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21EE42-CA87-4CA2-B7BE-714C0C67F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771A45-BE68-4615-A566-8A10D0DD7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726CC4-E0B1-412C-B20E-2D4A893AF6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0CCDF-95C9-46C1-A459-AD3D08E6F068}" type="datetimeFigureOut">
              <a:rPr lang="en-US" smtClean="0"/>
              <a:t>2/13/2023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66611-1403-4ADE-9D58-7F6D23A0D3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94080-5C9C-43DC-873E-B2F74CAA4A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3DDEB-B40D-4DC1-8594-E4A9A71700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227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CFB4E-7B39-44AB-9086-DFDF54D732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229851-AE56-49E1-BDEF-35E795DB9D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, person, person, arm&#10;&#10;Description automatically generated">
            <a:extLst>
              <a:ext uri="{FF2B5EF4-FFF2-40B4-BE49-F238E27FC236}">
                <a16:creationId xmlns:a16="http://schemas.microsoft.com/office/drawing/2014/main" id="{E5ADFA99-179F-4684-88F1-AF9381B11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254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6A6931DA-06DE-46D5-88E7-BB0C5724AB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268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diagram&#10;&#10;Description automatically generated">
            <a:extLst>
              <a:ext uri="{FF2B5EF4-FFF2-40B4-BE49-F238E27FC236}">
                <a16:creationId xmlns:a16="http://schemas.microsoft.com/office/drawing/2014/main" id="{3BB8CACA-34C5-4D44-A874-95B4B41ABA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24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678488D5-AEA8-44F1-932B-5C13D2298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8573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844A5ABE-3BF6-4DFE-BE2F-B70F49B8B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352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610FB473-5B41-4B0F-B185-EE190B72C4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190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2BE1B59C-0EE1-4E93-A3D7-7293A86F2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829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clothing&#10;&#10;Description automatically generated with low confidence">
            <a:extLst>
              <a:ext uri="{FF2B5EF4-FFF2-40B4-BE49-F238E27FC236}">
                <a16:creationId xmlns:a16="http://schemas.microsoft.com/office/drawing/2014/main" id="{0D231161-F9EF-4D3C-8576-0B3BCFCDF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754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68730DB2-FED4-4FAE-A463-895ED765D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158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in front of a group of people sitting on the ground&#10;&#10;Description automatically generated with low confidence">
            <a:extLst>
              <a:ext uri="{FF2B5EF4-FFF2-40B4-BE49-F238E27FC236}">
                <a16:creationId xmlns:a16="http://schemas.microsoft.com/office/drawing/2014/main" id="{26646B24-491A-424D-AEC4-54BE863AB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410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lendar&#10;&#10;Description automatically generated">
            <a:extLst>
              <a:ext uri="{FF2B5EF4-FFF2-40B4-BE49-F238E27FC236}">
                <a16:creationId xmlns:a16="http://schemas.microsoft.com/office/drawing/2014/main" id="{893EEAE0-D6FD-4993-B470-F35404990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8244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alendar&#10;&#10;Description automatically generated">
            <a:extLst>
              <a:ext uri="{FF2B5EF4-FFF2-40B4-BE49-F238E27FC236}">
                <a16:creationId xmlns:a16="http://schemas.microsoft.com/office/drawing/2014/main" id="{9F8FD5EF-24C3-4DD3-A0A8-2D405C349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381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BB695AD4-09AC-4BE5-ABA5-72544342C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947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AAD45311-FB7E-4905-B722-EDA3DC2F0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039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Visteon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Perez, Eduardo (E.)</dc:creator>
  <cp:lastModifiedBy>Perez, Eduardo (E.)</cp:lastModifiedBy>
  <cp:revision>1</cp:revision>
  <dcterms:created xsi:type="dcterms:W3CDTF">2023-02-13T16:46:14Z</dcterms:created>
  <dcterms:modified xsi:type="dcterms:W3CDTF">2023-02-13T16:48:51Z</dcterms:modified>
</cp:coreProperties>
</file>